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6" r:id="rId3"/>
    <p:sldId id="258" r:id="rId4"/>
    <p:sldId id="260" r:id="rId5"/>
    <p:sldId id="261" r:id="rId6"/>
    <p:sldId id="262" r:id="rId7"/>
    <p:sldId id="263" r:id="rId8"/>
    <p:sldId id="264"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1280"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F6E42F8-C005-4E4B-83A8-290A45A5A7C3}" type="datetimeFigureOut">
              <a:rPr lang="en-GB" smtClean="0"/>
              <a:t>07/12/2020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71EA40-822A-4A80-901B-86454D182B74}" type="slidenum">
              <a:rPr lang="en-GB" smtClean="0"/>
              <a:t>‹#›</a:t>
            </a:fld>
            <a:endParaRPr lang="en-GB"/>
          </a:p>
        </p:txBody>
      </p:sp>
    </p:spTree>
    <p:extLst>
      <p:ext uri="{BB962C8B-B14F-4D97-AF65-F5344CB8AC3E}">
        <p14:creationId xmlns:p14="http://schemas.microsoft.com/office/powerpoint/2010/main" val="412595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F6E42F8-C005-4E4B-83A8-290A45A5A7C3}" type="datetimeFigureOut">
              <a:rPr lang="en-GB" smtClean="0"/>
              <a:t>07/12/2020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71EA40-822A-4A80-901B-86454D182B74}" type="slidenum">
              <a:rPr lang="en-GB" smtClean="0"/>
              <a:t>‹#›</a:t>
            </a:fld>
            <a:endParaRPr lang="en-GB"/>
          </a:p>
        </p:txBody>
      </p:sp>
    </p:spTree>
    <p:extLst>
      <p:ext uri="{BB962C8B-B14F-4D97-AF65-F5344CB8AC3E}">
        <p14:creationId xmlns:p14="http://schemas.microsoft.com/office/powerpoint/2010/main" val="1833989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F6E42F8-C005-4E4B-83A8-290A45A5A7C3}" type="datetimeFigureOut">
              <a:rPr lang="en-GB" smtClean="0"/>
              <a:t>07/12/2020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71EA40-822A-4A80-901B-86454D182B74}" type="slidenum">
              <a:rPr lang="en-GB" smtClean="0"/>
              <a:t>‹#›</a:t>
            </a:fld>
            <a:endParaRPr lang="en-GB"/>
          </a:p>
        </p:txBody>
      </p:sp>
    </p:spTree>
    <p:extLst>
      <p:ext uri="{BB962C8B-B14F-4D97-AF65-F5344CB8AC3E}">
        <p14:creationId xmlns:p14="http://schemas.microsoft.com/office/powerpoint/2010/main" val="4249934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F6E42F8-C005-4E4B-83A8-290A45A5A7C3}" type="datetimeFigureOut">
              <a:rPr lang="en-GB" smtClean="0"/>
              <a:t>07/12/2020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71EA40-822A-4A80-901B-86454D182B74}" type="slidenum">
              <a:rPr lang="en-GB" smtClean="0"/>
              <a:t>‹#›</a:t>
            </a:fld>
            <a:endParaRPr lang="en-GB"/>
          </a:p>
        </p:txBody>
      </p:sp>
    </p:spTree>
    <p:extLst>
      <p:ext uri="{BB962C8B-B14F-4D97-AF65-F5344CB8AC3E}">
        <p14:creationId xmlns:p14="http://schemas.microsoft.com/office/powerpoint/2010/main" val="1115958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6E42F8-C005-4E4B-83A8-290A45A5A7C3}" type="datetimeFigureOut">
              <a:rPr lang="en-GB" smtClean="0"/>
              <a:t>07/12/2020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71EA40-822A-4A80-901B-86454D182B74}" type="slidenum">
              <a:rPr lang="en-GB" smtClean="0"/>
              <a:t>‹#›</a:t>
            </a:fld>
            <a:endParaRPr lang="en-GB"/>
          </a:p>
        </p:txBody>
      </p:sp>
    </p:spTree>
    <p:extLst>
      <p:ext uri="{BB962C8B-B14F-4D97-AF65-F5344CB8AC3E}">
        <p14:creationId xmlns:p14="http://schemas.microsoft.com/office/powerpoint/2010/main" val="448512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F6E42F8-C005-4E4B-83A8-290A45A5A7C3}" type="datetimeFigureOut">
              <a:rPr lang="en-GB" smtClean="0"/>
              <a:t>07/12/2020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F71EA40-822A-4A80-901B-86454D182B74}" type="slidenum">
              <a:rPr lang="en-GB" smtClean="0"/>
              <a:t>‹#›</a:t>
            </a:fld>
            <a:endParaRPr lang="en-GB"/>
          </a:p>
        </p:txBody>
      </p:sp>
    </p:spTree>
    <p:extLst>
      <p:ext uri="{BB962C8B-B14F-4D97-AF65-F5344CB8AC3E}">
        <p14:creationId xmlns:p14="http://schemas.microsoft.com/office/powerpoint/2010/main" val="2304260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F6E42F8-C005-4E4B-83A8-290A45A5A7C3}" type="datetimeFigureOut">
              <a:rPr lang="en-GB" smtClean="0"/>
              <a:t>07/12/2020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F71EA40-822A-4A80-901B-86454D182B74}" type="slidenum">
              <a:rPr lang="en-GB" smtClean="0"/>
              <a:t>‹#›</a:t>
            </a:fld>
            <a:endParaRPr lang="en-GB"/>
          </a:p>
        </p:txBody>
      </p:sp>
    </p:spTree>
    <p:extLst>
      <p:ext uri="{BB962C8B-B14F-4D97-AF65-F5344CB8AC3E}">
        <p14:creationId xmlns:p14="http://schemas.microsoft.com/office/powerpoint/2010/main" val="3948994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F6E42F8-C005-4E4B-83A8-290A45A5A7C3}" type="datetimeFigureOut">
              <a:rPr lang="en-GB" smtClean="0"/>
              <a:t>07/12/2020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F71EA40-822A-4A80-901B-86454D182B74}" type="slidenum">
              <a:rPr lang="en-GB" smtClean="0"/>
              <a:t>‹#›</a:t>
            </a:fld>
            <a:endParaRPr lang="en-GB"/>
          </a:p>
        </p:txBody>
      </p:sp>
    </p:spTree>
    <p:extLst>
      <p:ext uri="{BB962C8B-B14F-4D97-AF65-F5344CB8AC3E}">
        <p14:creationId xmlns:p14="http://schemas.microsoft.com/office/powerpoint/2010/main" val="1372248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6E42F8-C005-4E4B-83A8-290A45A5A7C3}" type="datetimeFigureOut">
              <a:rPr lang="en-GB" smtClean="0"/>
              <a:t>07/12/2020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F71EA40-822A-4A80-901B-86454D182B74}" type="slidenum">
              <a:rPr lang="en-GB" smtClean="0"/>
              <a:t>‹#›</a:t>
            </a:fld>
            <a:endParaRPr lang="en-GB"/>
          </a:p>
        </p:txBody>
      </p:sp>
    </p:spTree>
    <p:extLst>
      <p:ext uri="{BB962C8B-B14F-4D97-AF65-F5344CB8AC3E}">
        <p14:creationId xmlns:p14="http://schemas.microsoft.com/office/powerpoint/2010/main" val="3452348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6E42F8-C005-4E4B-83A8-290A45A5A7C3}" type="datetimeFigureOut">
              <a:rPr lang="en-GB" smtClean="0"/>
              <a:t>07/12/2020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F71EA40-822A-4A80-901B-86454D182B74}" type="slidenum">
              <a:rPr lang="en-GB" smtClean="0"/>
              <a:t>‹#›</a:t>
            </a:fld>
            <a:endParaRPr lang="en-GB"/>
          </a:p>
        </p:txBody>
      </p:sp>
    </p:spTree>
    <p:extLst>
      <p:ext uri="{BB962C8B-B14F-4D97-AF65-F5344CB8AC3E}">
        <p14:creationId xmlns:p14="http://schemas.microsoft.com/office/powerpoint/2010/main" val="2443684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6E42F8-C005-4E4B-83A8-290A45A5A7C3}" type="datetimeFigureOut">
              <a:rPr lang="en-GB" smtClean="0"/>
              <a:t>07/12/2020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F71EA40-822A-4A80-901B-86454D182B74}" type="slidenum">
              <a:rPr lang="en-GB" smtClean="0"/>
              <a:t>‹#›</a:t>
            </a:fld>
            <a:endParaRPr lang="en-GB"/>
          </a:p>
        </p:txBody>
      </p:sp>
    </p:spTree>
    <p:extLst>
      <p:ext uri="{BB962C8B-B14F-4D97-AF65-F5344CB8AC3E}">
        <p14:creationId xmlns:p14="http://schemas.microsoft.com/office/powerpoint/2010/main" val="802785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6E42F8-C005-4E4B-83A8-290A45A5A7C3}" type="datetimeFigureOut">
              <a:rPr lang="en-GB" smtClean="0"/>
              <a:t>07/12/2020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71EA40-822A-4A80-901B-86454D182B74}" type="slidenum">
              <a:rPr lang="en-GB" smtClean="0"/>
              <a:t>‹#›</a:t>
            </a:fld>
            <a:endParaRPr lang="en-GB"/>
          </a:p>
        </p:txBody>
      </p:sp>
    </p:spTree>
    <p:extLst>
      <p:ext uri="{BB962C8B-B14F-4D97-AF65-F5344CB8AC3E}">
        <p14:creationId xmlns:p14="http://schemas.microsoft.com/office/powerpoint/2010/main" val="32783068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play.google.com/store/apps/details?id=appinventor.ai_nishkal2002h.Incluvision"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INCLUVISION</a:t>
            </a:r>
            <a:r>
              <a:rPr lang="en-US" dirty="0" smtClean="0"/>
              <a:t/>
            </a:r>
            <a:br>
              <a:rPr lang="en-US" dirty="0" smtClean="0"/>
            </a:br>
            <a:endParaRPr lang="en-US" dirty="0"/>
          </a:p>
        </p:txBody>
      </p:sp>
      <p:sp>
        <p:nvSpPr>
          <p:cNvPr id="3" name="Content Placeholder 2"/>
          <p:cNvSpPr>
            <a:spLocks noGrp="1"/>
          </p:cNvSpPr>
          <p:nvPr>
            <p:ph idx="1"/>
          </p:nvPr>
        </p:nvSpPr>
        <p:spPr>
          <a:xfrm>
            <a:off x="457200" y="1066800"/>
            <a:ext cx="8229600" cy="5257800"/>
          </a:xfrm>
        </p:spPr>
        <p:txBody>
          <a:bodyPr>
            <a:noAutofit/>
          </a:bodyPr>
          <a:lstStyle/>
          <a:p>
            <a:pPr marL="0" lvl="0" indent="0" algn="just">
              <a:buNone/>
            </a:pPr>
            <a:r>
              <a:rPr lang="en-US" sz="1800" dirty="0" err="1">
                <a:latin typeface="+mj-lt"/>
              </a:rPr>
              <a:t>Incluvision</a:t>
            </a:r>
            <a:r>
              <a:rPr lang="en-US" sz="1800" dirty="0">
                <a:latin typeface="+mj-lt"/>
              </a:rPr>
              <a:t> is a first of its kind initiative by a school, it is a comprehensive biannual magazine catering exclusively to the people of determination.</a:t>
            </a:r>
          </a:p>
          <a:p>
            <a:pPr marL="0" lvl="0" indent="0" algn="just">
              <a:buNone/>
            </a:pPr>
            <a:r>
              <a:rPr lang="en-US" sz="1800" dirty="0">
                <a:latin typeface="+mj-lt"/>
              </a:rPr>
              <a:t>The magazine will be a platform to recognize and showcase Determined Ones talents. It will be an authentic source of recent research and relevant information to help serve the UAE’s Determined Ones community. Reading the stories, learning about struggles and successes of families with Determined Ones can be inspiring, engaging and will foster a sense of support and inclusion in the Determined Ones community. It will also help bring change in public perception on disability.</a:t>
            </a:r>
          </a:p>
          <a:p>
            <a:pPr marL="0" lvl="0" indent="0" algn="just">
              <a:buNone/>
            </a:pPr>
            <a:r>
              <a:rPr lang="en-US" sz="1800" dirty="0">
                <a:latin typeface="+mj-lt"/>
              </a:rPr>
              <a:t>It’s a matter of great pride for us that </a:t>
            </a:r>
            <a:r>
              <a:rPr lang="en-US" sz="1800" dirty="0" err="1">
                <a:latin typeface="+mj-lt"/>
              </a:rPr>
              <a:t>Incluvision</a:t>
            </a:r>
            <a:r>
              <a:rPr lang="en-US" sz="1800" dirty="0">
                <a:latin typeface="+mj-lt"/>
              </a:rPr>
              <a:t> has been appreciated by all the stakeholders of determined ones community. We were fortunate to have </a:t>
            </a:r>
            <a:r>
              <a:rPr lang="en-US" sz="1800" dirty="0" err="1" smtClean="0">
                <a:latin typeface="+mj-lt"/>
              </a:rPr>
              <a:t>Fatma</a:t>
            </a:r>
            <a:r>
              <a:rPr lang="en-US" sz="1800" dirty="0" smtClean="0">
                <a:latin typeface="+mj-lt"/>
              </a:rPr>
              <a:t> </a:t>
            </a:r>
            <a:r>
              <a:rPr lang="en-US" sz="1800" dirty="0" err="1" smtClean="0">
                <a:latin typeface="+mj-lt"/>
              </a:rPr>
              <a:t>Belrehif</a:t>
            </a:r>
            <a:r>
              <a:rPr lang="en-US" sz="1800" dirty="0" smtClean="0">
                <a:latin typeface="+mj-lt"/>
              </a:rPr>
              <a:t> </a:t>
            </a:r>
            <a:r>
              <a:rPr lang="en-US" sz="1800" dirty="0">
                <a:latin typeface="+mj-lt"/>
              </a:rPr>
              <a:t>- Executive Director, DSIB  to unveil the magazine and write a welcome note for the first edition. In a small journey of 2</a:t>
            </a:r>
            <a:r>
              <a:rPr lang="en-US" sz="1800" dirty="0" smtClean="0">
                <a:latin typeface="+mj-lt"/>
              </a:rPr>
              <a:t> </a:t>
            </a:r>
            <a:r>
              <a:rPr lang="en-US" sz="1800" dirty="0">
                <a:latin typeface="+mj-lt"/>
              </a:rPr>
              <a:t>yrs. we have published </a:t>
            </a:r>
            <a:r>
              <a:rPr lang="en-US" sz="1800" dirty="0" smtClean="0">
                <a:latin typeface="+mj-lt"/>
              </a:rPr>
              <a:t>4 </a:t>
            </a:r>
            <a:r>
              <a:rPr lang="en-US" sz="1800" dirty="0">
                <a:latin typeface="+mj-lt"/>
              </a:rPr>
              <a:t>editions of </a:t>
            </a:r>
            <a:r>
              <a:rPr lang="en-US" sz="1800" dirty="0" err="1">
                <a:latin typeface="+mj-lt"/>
              </a:rPr>
              <a:t>Incluvision</a:t>
            </a:r>
            <a:r>
              <a:rPr lang="en-US" sz="1800" dirty="0">
                <a:latin typeface="+mj-lt"/>
              </a:rPr>
              <a:t>. Some of the notable contributors for our magazine are Mr. Gareth D. </a:t>
            </a:r>
            <a:r>
              <a:rPr lang="en-US" sz="1800" dirty="0" err="1">
                <a:latin typeface="+mj-lt"/>
              </a:rPr>
              <a:t>Morewood</a:t>
            </a:r>
            <a:r>
              <a:rPr lang="en-US" sz="1800" dirty="0">
                <a:latin typeface="+mj-lt"/>
              </a:rPr>
              <a:t> and Mr. David Bartram from U.K., Ms. Emma </a:t>
            </a:r>
            <a:r>
              <a:rPr lang="en-US" sz="1800" dirty="0" err="1">
                <a:latin typeface="+mj-lt"/>
              </a:rPr>
              <a:t>Dibden</a:t>
            </a:r>
            <a:r>
              <a:rPr lang="en-US" sz="1800" dirty="0">
                <a:latin typeface="+mj-lt"/>
              </a:rPr>
              <a:t> from JESS, Prof. </a:t>
            </a:r>
            <a:r>
              <a:rPr lang="en-US" sz="1800" dirty="0" err="1">
                <a:latin typeface="+mj-lt"/>
              </a:rPr>
              <a:t>Emaan</a:t>
            </a:r>
            <a:r>
              <a:rPr lang="en-US" sz="1800" dirty="0">
                <a:latin typeface="+mj-lt"/>
              </a:rPr>
              <a:t> </a:t>
            </a:r>
            <a:r>
              <a:rPr lang="en-US" sz="1800" dirty="0" err="1">
                <a:latin typeface="+mj-lt"/>
              </a:rPr>
              <a:t>Gaad</a:t>
            </a:r>
            <a:r>
              <a:rPr lang="en-US" sz="1800" dirty="0">
                <a:latin typeface="+mj-lt"/>
              </a:rPr>
              <a:t> from BUID. With </a:t>
            </a:r>
            <a:r>
              <a:rPr lang="en-US" sz="1800" dirty="0" smtClean="0">
                <a:latin typeface="+mj-lt"/>
              </a:rPr>
              <a:t>well wishers </a:t>
            </a:r>
            <a:r>
              <a:rPr lang="en-US" sz="1800" dirty="0">
                <a:latin typeface="+mj-lt"/>
              </a:rPr>
              <a:t>and great supporters like Dr. </a:t>
            </a:r>
            <a:r>
              <a:rPr lang="en-US" sz="1800" dirty="0" err="1">
                <a:latin typeface="+mj-lt"/>
              </a:rPr>
              <a:t>Sonakshi</a:t>
            </a:r>
            <a:r>
              <a:rPr lang="en-US" sz="1800" dirty="0">
                <a:latin typeface="+mj-lt"/>
              </a:rPr>
              <a:t> </a:t>
            </a:r>
            <a:r>
              <a:rPr lang="en-US" sz="1800" dirty="0" err="1">
                <a:latin typeface="+mj-lt"/>
              </a:rPr>
              <a:t>Sinha</a:t>
            </a:r>
            <a:r>
              <a:rPr lang="en-US" sz="1800" dirty="0">
                <a:latin typeface="+mj-lt"/>
              </a:rPr>
              <a:t> from Amity University, Ms. </a:t>
            </a:r>
            <a:r>
              <a:rPr lang="en-US" sz="1800" dirty="0" err="1">
                <a:latin typeface="+mj-lt"/>
              </a:rPr>
              <a:t>Safia</a:t>
            </a:r>
            <a:r>
              <a:rPr lang="en-US" sz="1800" dirty="0">
                <a:latin typeface="+mj-lt"/>
              </a:rPr>
              <a:t> Bari from SNF, Dr. </a:t>
            </a:r>
            <a:r>
              <a:rPr lang="en-US" sz="1800" dirty="0" err="1">
                <a:latin typeface="+mj-lt"/>
              </a:rPr>
              <a:t>Alka</a:t>
            </a:r>
            <a:r>
              <a:rPr lang="en-US" sz="1800" dirty="0">
                <a:latin typeface="+mj-lt"/>
              </a:rPr>
              <a:t> </a:t>
            </a:r>
            <a:r>
              <a:rPr lang="en-US" sz="1800" dirty="0" err="1">
                <a:latin typeface="+mj-lt"/>
              </a:rPr>
              <a:t>Kalra</a:t>
            </a:r>
            <a:r>
              <a:rPr lang="en-US" sz="1800" dirty="0">
                <a:latin typeface="+mj-lt"/>
              </a:rPr>
              <a:t> from </a:t>
            </a:r>
            <a:r>
              <a:rPr lang="en-US" sz="1800" dirty="0" err="1">
                <a:latin typeface="+mj-lt"/>
              </a:rPr>
              <a:t>Eduscan</a:t>
            </a:r>
            <a:r>
              <a:rPr lang="en-US" sz="1800" dirty="0">
                <a:latin typeface="+mj-lt"/>
              </a:rPr>
              <a:t> we hope to live a dream of reaching out to the Determined Ones community of UAE with the message  </a:t>
            </a:r>
            <a:r>
              <a:rPr lang="en-US" sz="1800" b="1" dirty="0" smtClean="0">
                <a:latin typeface="+mj-lt"/>
              </a:rPr>
              <a:t>“Empathize Educate Empower</a:t>
            </a:r>
            <a:r>
              <a:rPr lang="en-US" sz="1800" b="1" dirty="0">
                <a:latin typeface="+mj-lt"/>
              </a:rPr>
              <a:t>”</a:t>
            </a:r>
          </a:p>
          <a:p>
            <a:pPr marL="0" indent="0" algn="just">
              <a:buNone/>
            </a:pPr>
            <a:endParaRPr lang="en-US" sz="1800" dirty="0">
              <a:latin typeface="+mj-lt"/>
            </a:endParaRPr>
          </a:p>
        </p:txBody>
      </p:sp>
    </p:spTree>
    <p:extLst>
      <p:ext uri="{BB962C8B-B14F-4D97-AF65-F5344CB8AC3E}">
        <p14:creationId xmlns:p14="http://schemas.microsoft.com/office/powerpoint/2010/main" val="16742422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607420" y="144379"/>
            <a:ext cx="6172080" cy="6713621"/>
          </a:xfrm>
          <a:prstGeom prst="rect">
            <a:avLst/>
          </a:prstGeom>
        </p:spPr>
      </p:pic>
    </p:spTree>
    <p:extLst>
      <p:ext uri="{BB962C8B-B14F-4D97-AF65-F5344CB8AC3E}">
        <p14:creationId xmlns:p14="http://schemas.microsoft.com/office/powerpoint/2010/main" val="188243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end\Downloads\Set 1-01.jpg"/>
          <p:cNvPicPr>
            <a:picLocks noGrp="1" noChangeAspect="1" noChangeArrowheads="1"/>
          </p:cNvPicPr>
          <p:nvPr>
            <p:ph idx="1"/>
          </p:nvPr>
        </p:nvPicPr>
        <p:blipFill>
          <a:blip r:embed="rId2" cstate="print"/>
          <a:srcRect/>
          <a:stretch>
            <a:fillRect/>
          </a:stretch>
        </p:blipFill>
        <p:spPr bwMode="auto">
          <a:xfrm>
            <a:off x="1763026" y="-19250"/>
            <a:ext cx="5359667" cy="6877250"/>
          </a:xfrm>
          <a:prstGeom prst="rect">
            <a:avLst/>
          </a:prstGeom>
          <a:noFill/>
        </p:spPr>
      </p:pic>
    </p:spTree>
    <p:extLst>
      <p:ext uri="{BB962C8B-B14F-4D97-AF65-F5344CB8AC3E}">
        <p14:creationId xmlns:p14="http://schemas.microsoft.com/office/powerpoint/2010/main" val="12771618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035590" y="0"/>
            <a:ext cx="5072820" cy="6858000"/>
          </a:xfrm>
          <a:prstGeom prst="rect">
            <a:avLst/>
          </a:prstGeom>
        </p:spPr>
      </p:pic>
    </p:spTree>
    <p:extLst>
      <p:ext uri="{BB962C8B-B14F-4D97-AF65-F5344CB8AC3E}">
        <p14:creationId xmlns:p14="http://schemas.microsoft.com/office/powerpoint/2010/main" val="40510561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925053" y="0"/>
            <a:ext cx="5361271" cy="6858000"/>
          </a:xfrm>
          <a:prstGeom prst="rect">
            <a:avLst/>
          </a:prstGeom>
        </p:spPr>
      </p:pic>
    </p:spTree>
    <p:extLst>
      <p:ext uri="{BB962C8B-B14F-4D97-AF65-F5344CB8AC3E}">
        <p14:creationId xmlns:p14="http://schemas.microsoft.com/office/powerpoint/2010/main" val="28922184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05801" y="0"/>
            <a:ext cx="5293895" cy="6858000"/>
          </a:xfrm>
          <a:prstGeom prst="rect">
            <a:avLst/>
          </a:prstGeom>
        </p:spPr>
      </p:pic>
    </p:spTree>
    <p:extLst>
      <p:ext uri="{BB962C8B-B14F-4D97-AF65-F5344CB8AC3E}">
        <p14:creationId xmlns:p14="http://schemas.microsoft.com/office/powerpoint/2010/main" val="7945684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34754" y="1825625"/>
            <a:ext cx="9144000" cy="2155065"/>
          </a:xfrm>
          <a:prstGeom prst="rect">
            <a:avLst/>
          </a:prstGeom>
        </p:spPr>
      </p:pic>
      <p:sp>
        <p:nvSpPr>
          <p:cNvPr id="2" name="Title 1"/>
          <p:cNvSpPr>
            <a:spLocks noGrp="1"/>
          </p:cNvSpPr>
          <p:nvPr>
            <p:ph type="title"/>
          </p:nvPr>
        </p:nvSpPr>
        <p:spPr/>
        <p:txBody>
          <a:bodyPr/>
          <a:lstStyle/>
          <a:p>
            <a:pPr algn="ctr"/>
            <a:r>
              <a:rPr lang="en-GB" b="1" dirty="0" smtClean="0"/>
              <a:t>Coming Soon</a:t>
            </a:r>
            <a:br>
              <a:rPr lang="en-GB" b="1" dirty="0" smtClean="0"/>
            </a:br>
            <a:r>
              <a:rPr lang="en-GB" b="1" dirty="0" smtClean="0"/>
              <a:t>Next Edition</a:t>
            </a:r>
            <a:endParaRPr lang="en-GB" b="1" dirty="0"/>
          </a:p>
        </p:txBody>
      </p:sp>
      <p:sp>
        <p:nvSpPr>
          <p:cNvPr id="3" name="Content Placeholder 2"/>
          <p:cNvSpPr>
            <a:spLocks noGrp="1"/>
          </p:cNvSpPr>
          <p:nvPr>
            <p:ph idx="1"/>
          </p:nvPr>
        </p:nvSpPr>
        <p:spPr/>
        <p:txBody>
          <a:bodyPr>
            <a:normAutofit/>
          </a:bodyPr>
          <a:lstStyle/>
          <a:p>
            <a:pPr marL="0" indent="0" algn="ctr">
              <a:buNone/>
            </a:pPr>
            <a:endParaRPr lang="en-GB" sz="3600" dirty="0" smtClean="0"/>
          </a:p>
          <a:p>
            <a:pPr marL="0" indent="0" algn="ctr">
              <a:buNone/>
            </a:pPr>
            <a:endParaRPr lang="en-GB" sz="3600" dirty="0"/>
          </a:p>
          <a:p>
            <a:pPr marL="0" indent="0" algn="ctr">
              <a:buNone/>
            </a:pPr>
            <a:endParaRPr lang="en-GB" sz="3600" dirty="0" smtClean="0"/>
          </a:p>
          <a:p>
            <a:pPr marL="0" indent="0" algn="ctr">
              <a:buNone/>
            </a:pPr>
            <a:endParaRPr lang="en-GB" sz="3600" dirty="0"/>
          </a:p>
          <a:p>
            <a:pPr marL="0" indent="0" algn="ctr">
              <a:buNone/>
            </a:pPr>
            <a:endParaRPr lang="en-GB" sz="3600" dirty="0" smtClean="0"/>
          </a:p>
          <a:p>
            <a:pPr marL="0" indent="0" algn="ctr">
              <a:buNone/>
            </a:pPr>
            <a:r>
              <a:rPr lang="en-US" sz="3600" b="1" dirty="0"/>
              <a:t>“Inclusion &amp; Well-Being in 2020: </a:t>
            </a:r>
            <a:endParaRPr lang="en-US" sz="3600" b="1" dirty="0" smtClean="0"/>
          </a:p>
          <a:p>
            <a:pPr marL="0" indent="0" algn="ctr">
              <a:buNone/>
            </a:pPr>
            <a:r>
              <a:rPr lang="en-US" sz="3600" b="1" dirty="0" smtClean="0"/>
              <a:t>New </a:t>
            </a:r>
            <a:r>
              <a:rPr lang="en-US" sz="3600" b="1" dirty="0"/>
              <a:t>Realities, New Beginnings” </a:t>
            </a:r>
            <a:endParaRPr lang="en-GB" sz="3600" dirty="0"/>
          </a:p>
        </p:txBody>
      </p:sp>
    </p:spTree>
    <p:extLst>
      <p:ext uri="{BB962C8B-B14F-4D97-AF65-F5344CB8AC3E}">
        <p14:creationId xmlns:p14="http://schemas.microsoft.com/office/powerpoint/2010/main" val="37168612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6267872" cy="6858000"/>
          </a:xfrm>
          <a:prstGeom prst="rect">
            <a:avLst/>
          </a:prstGeom>
        </p:spPr>
      </p:pic>
      <p:sp>
        <p:nvSpPr>
          <p:cNvPr id="2" name="Title 1"/>
          <p:cNvSpPr>
            <a:spLocks noGrp="1"/>
          </p:cNvSpPr>
          <p:nvPr>
            <p:ph type="title"/>
          </p:nvPr>
        </p:nvSpPr>
        <p:spPr>
          <a:xfrm>
            <a:off x="6267871" y="365126"/>
            <a:ext cx="2616247" cy="2050815"/>
          </a:xfrm>
        </p:spPr>
        <p:txBody>
          <a:bodyPr>
            <a:noAutofit/>
          </a:bodyPr>
          <a:lstStyle/>
          <a:p>
            <a:pPr algn="just"/>
            <a:r>
              <a:rPr lang="en-GB" sz="2800" b="1" dirty="0" smtClean="0">
                <a:latin typeface="+mn-lt"/>
              </a:rPr>
              <a:t>Also available on Play Store and soon on App Store</a:t>
            </a:r>
            <a:endParaRPr lang="en-GB" sz="2800" b="1" dirty="0">
              <a:latin typeface="+mn-lt"/>
            </a:endParaRPr>
          </a:p>
        </p:txBody>
      </p:sp>
      <p:sp>
        <p:nvSpPr>
          <p:cNvPr id="3" name="Content Placeholder 2"/>
          <p:cNvSpPr>
            <a:spLocks noGrp="1"/>
          </p:cNvSpPr>
          <p:nvPr>
            <p:ph idx="1"/>
          </p:nvPr>
        </p:nvSpPr>
        <p:spPr>
          <a:xfrm>
            <a:off x="6079264" y="2914648"/>
            <a:ext cx="2804854" cy="4351338"/>
          </a:xfrm>
        </p:spPr>
        <p:txBody>
          <a:bodyPr/>
          <a:lstStyle/>
          <a:p>
            <a:pPr marL="0" indent="0">
              <a:buNone/>
            </a:pPr>
            <a:r>
              <a:rPr lang="en-GB" b="1" dirty="0"/>
              <a:t>The Link for Play Store</a:t>
            </a:r>
          </a:p>
          <a:p>
            <a:r>
              <a:rPr lang="en-GB" dirty="0" smtClean="0">
                <a:hlinkClick r:id="rId3"/>
              </a:rPr>
              <a:t>https</a:t>
            </a:r>
            <a:r>
              <a:rPr lang="en-GB" dirty="0">
                <a:hlinkClick r:id="rId3"/>
              </a:rPr>
              <a:t>://</a:t>
            </a:r>
            <a:r>
              <a:rPr lang="en-GB" dirty="0" smtClean="0">
                <a:hlinkClick r:id="rId3"/>
              </a:rPr>
              <a:t>play.google.com/store/apps/details?id=appinventor.ai_nishkal2002h.Incluvision</a:t>
            </a:r>
            <a:r>
              <a:rPr lang="en-GB" dirty="0" smtClean="0"/>
              <a:t> </a:t>
            </a:r>
          </a:p>
          <a:p>
            <a:endParaRPr lang="en-GB" dirty="0"/>
          </a:p>
        </p:txBody>
      </p:sp>
    </p:spTree>
    <p:extLst>
      <p:ext uri="{BB962C8B-B14F-4D97-AF65-F5344CB8AC3E}">
        <p14:creationId xmlns:p14="http://schemas.microsoft.com/office/powerpoint/2010/main" val="14001897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48</TotalTime>
  <Words>294</Words>
  <Application>Microsoft Office PowerPoint</Application>
  <PresentationFormat>On-screen Show (4:3)</PresentationFormat>
  <Paragraphs>15</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INCLUVISION </vt:lpstr>
      <vt:lpstr>PowerPoint Presentation</vt:lpstr>
      <vt:lpstr>PowerPoint Presentation</vt:lpstr>
      <vt:lpstr>PowerPoint Presentation</vt:lpstr>
      <vt:lpstr>PowerPoint Presentation</vt:lpstr>
      <vt:lpstr>PowerPoint Presentation</vt:lpstr>
      <vt:lpstr>Coming Soon Next Edition</vt:lpstr>
      <vt:lpstr>Also available on Play Store and soon on App Store</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INCLUVISION </dc:title>
  <dc:creator>Microsoft account</dc:creator>
  <cp:lastModifiedBy>Microsoft account</cp:lastModifiedBy>
  <cp:revision>6</cp:revision>
  <dcterms:created xsi:type="dcterms:W3CDTF">2020-10-31T19:53:19Z</dcterms:created>
  <dcterms:modified xsi:type="dcterms:W3CDTF">2020-12-07T05:08:39Z</dcterms:modified>
</cp:coreProperties>
</file>